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3E9"/>
    <a:srgbClr val="2EA6E5"/>
    <a:srgbClr val="E3C409"/>
    <a:srgbClr val="6D4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279B-A503-D2C0-DF44-59C2040E4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C9BC0-23F2-F5E4-34BA-DDB38F0C9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DA29-B4CE-5045-A408-A27BB3FD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5D80A-01EE-D03B-1674-3F2D7D07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28574-0BB9-15F0-3205-506E52BD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899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B447-B960-5B1B-6922-B0CBA7D7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19F04-1236-A563-F719-5392A9CC6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8EE13-58DB-ED3A-F3FD-4FC834BC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74EB-E9C9-3478-4AC0-D69DD4AD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E1DEA-6CA8-0C3F-BAA7-94EEAF7E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591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2BD49-7563-4746-53DA-3B068B91C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704FC-3F80-2917-3126-7AE447D9E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14C51-9802-996E-217F-1C8267E8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FF6B-CA7E-34E2-2AAC-A21DE9A3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B2D3B-B2A0-BD68-7304-9C85A94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483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55D7-0FD6-9457-09C4-4AD00CBC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9DC9-9DE4-A0B4-311A-4CB590103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0D2F6-01D2-69AF-25F6-544661BD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4681-F6AD-C0AD-732A-5757E760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1BB57-5A3D-F214-3224-2B87F337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682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6A5A-2E8E-6462-8513-DED6DF0D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095C2-C2B6-3006-C6BE-F6247C33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9A506-E5EA-39E8-1937-1E96FB74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5379A-0B28-97CF-9CA4-95354FEE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E9BD1-3567-3C7B-F05F-880646EC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458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AB3B-4E12-4CDC-2F28-D4FB7CD0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5B1C2-C171-C27E-DC0D-18550F0DC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2C0CD-C470-6532-462F-2AB79F792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4B665-A5F2-9517-C832-2BC9C535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F1564-7601-E31A-9BEE-3DB24660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E8801-DD18-BAA2-2677-1A72D3FA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509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78AB-806A-1DE7-ACD1-D5D3DC9D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C6C0-B5C8-A82D-C2F9-CB630515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C02CB-0974-C83D-FC45-5F6F507ED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66C87-AEF9-16A4-11DB-0FC62312D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BD3EC-2495-7DE8-EDD8-ED78B5CDC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22FF0-6A1A-04B1-12B2-1394DF9B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219F4-A34A-F735-B742-A582553A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85B79-0523-F3EF-D7D1-B6C1089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350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0925-BDEC-DE22-FF47-452624F8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B008B-F5F2-7382-FA3E-FCE8B184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B63DA-C5A4-8234-5502-F7DBEC16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41657-0110-9399-D541-32F9CC62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140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30FAF-B432-4B46-4A12-AB17FF56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090DD-3966-1E37-481A-59608AE4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7D859-8CC2-0441-3F67-6A38D810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72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0E76-238B-2884-0205-0345789C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D7DAD-80BD-20CD-A13A-2ED80DF69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28A74-33F1-4AAA-9580-237A2B15B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B9DBE-43CB-43FC-A542-4918B12B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EA6C2-B036-6B14-EB99-892D874E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98B4C-1CE1-8117-AA43-D90A0913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32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E943-3D00-5AD3-3552-48EF5E49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B5FB6-4071-AD3D-6DB4-B41D8B972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523A4-EA6B-D162-5D34-A3623A992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28B50-D9B7-32FE-7473-DAFB8FC9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B3366-83CE-F611-BE94-9F85E9C4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CC3C2-DE87-C472-96B9-16F3615A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101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9833A-744F-C2D9-35C1-7BC054DE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84B7-5EB4-4F49-1B7F-AC409EFE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69CC6-B77F-F65D-05AE-ADF71990F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FE2DE9-D2B6-45E9-8367-6102BEBC8A94}" type="datetimeFigureOut">
              <a:rPr lang="sr-Latn-RS" smtClean="0"/>
              <a:t>24.10.2025.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87F2E-86A2-BAD4-55FA-9EA318637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2CC5-215C-A7B9-FDE9-94CC57E1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BDFB8-6B29-4469-B589-0740A646AE8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1394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ktop Globe Stock Illustrations – 1,120 School Desktop Globe Stock  Illustrations, Vectors &amp; Clipart - Dreamstime">
            <a:extLst>
              <a:ext uri="{FF2B5EF4-FFF2-40B4-BE49-F238E27FC236}">
                <a16:creationId xmlns:a16="http://schemas.microsoft.com/office/drawing/2014/main" id="{F5FD7585-403B-35CF-A7DA-7D97E5EF2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32" y="175041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BFCCFC2-9560-B1DE-854D-F7D2A62A0748}"/>
              </a:ext>
            </a:extLst>
          </p:cNvPr>
          <p:cNvGrpSpPr/>
          <p:nvPr/>
        </p:nvGrpSpPr>
        <p:grpSpPr>
          <a:xfrm>
            <a:off x="-54864" y="-82296"/>
            <a:ext cx="12301728" cy="7166706"/>
            <a:chOff x="-54864" y="-82296"/>
            <a:chExt cx="12301728" cy="71667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185906-6990-7773-353D-BF04D8FA017D}"/>
                </a:ext>
              </a:extLst>
            </p:cNvPr>
            <p:cNvSpPr/>
            <p:nvPr/>
          </p:nvSpPr>
          <p:spPr>
            <a:xfrm>
              <a:off x="-54864" y="-82296"/>
              <a:ext cx="12301728" cy="1700784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2E0AE7-F6E8-43A6-F944-090C6F3737AB}"/>
                </a:ext>
              </a:extLst>
            </p:cNvPr>
            <p:cNvSpPr/>
            <p:nvPr/>
          </p:nvSpPr>
          <p:spPr>
            <a:xfrm>
              <a:off x="-54864" y="1731500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1E3BD0-B9D3-4150-7BFD-9A19AB4BE755}"/>
                </a:ext>
              </a:extLst>
            </p:cNvPr>
            <p:cNvSpPr/>
            <p:nvPr/>
          </p:nvSpPr>
          <p:spPr>
            <a:xfrm>
              <a:off x="-54864" y="6365082"/>
              <a:ext cx="12301728" cy="719328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DDCD2C-4935-7BB4-FE0F-4C629F07F66A}"/>
                </a:ext>
              </a:extLst>
            </p:cNvPr>
            <p:cNvSpPr/>
            <p:nvPr/>
          </p:nvSpPr>
          <p:spPr>
            <a:xfrm>
              <a:off x="-54864" y="6064425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88074A-7D4E-B5AF-78B8-7FB3BBEC4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968" y="156114"/>
            <a:ext cx="12371832" cy="1223963"/>
          </a:xfrm>
        </p:spPr>
        <p:txBody>
          <a:bodyPr anchor="ctr">
            <a:noAutofit/>
          </a:bodyPr>
          <a:lstStyle/>
          <a:p>
            <a:r>
              <a:rPr lang="sr-Latn-RS" sz="6600" dirty="0">
                <a:latin typeface="Bahnschrift" panose="020B0502040204020203" pitchFamily="34" charset="0"/>
              </a:rPr>
              <a:t>Šta je Geografska olimpijada?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1592F-3977-4C26-669F-C2B0E25D6CAE}"/>
              </a:ext>
            </a:extLst>
          </p:cNvPr>
          <p:cNvSpPr txBox="1"/>
          <p:nvPr/>
        </p:nvSpPr>
        <p:spPr>
          <a:xfrm>
            <a:off x="219456" y="2493693"/>
            <a:ext cx="80185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-Takmičenje koje ne prati storgo školsko gradivo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39ACD-E7AE-B1AC-A1B0-8A8442F53E3D}"/>
              </a:ext>
            </a:extLst>
          </p:cNvPr>
          <p:cNvSpPr txBox="1"/>
          <p:nvPr/>
        </p:nvSpPr>
        <p:spPr>
          <a:xfrm>
            <a:off x="219456" y="3610607"/>
            <a:ext cx="489268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-Prisutnost logičkih zadataka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A1986-4800-E741-D21C-5841577225B3}"/>
              </a:ext>
            </a:extLst>
          </p:cNvPr>
          <p:cNvSpPr txBox="1"/>
          <p:nvPr/>
        </p:nvSpPr>
        <p:spPr>
          <a:xfrm>
            <a:off x="219456" y="4947511"/>
            <a:ext cx="746550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-Korelacije sa drugim naukama i predmetima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D1B5AA-9ECA-1EAD-6C4D-B2B9970B8750}"/>
              </a:ext>
            </a:extLst>
          </p:cNvPr>
          <p:cNvSpPr/>
          <p:nvPr/>
        </p:nvSpPr>
        <p:spPr>
          <a:xfrm>
            <a:off x="9029700" y="4364831"/>
            <a:ext cx="652463" cy="285750"/>
          </a:xfrm>
          <a:custGeom>
            <a:avLst/>
            <a:gdLst>
              <a:gd name="connsiteX0" fmla="*/ 69056 w 652463"/>
              <a:gd name="connsiteY0" fmla="*/ 0 h 285750"/>
              <a:gd name="connsiteX1" fmla="*/ 35719 w 652463"/>
              <a:gd name="connsiteY1" fmla="*/ 100013 h 285750"/>
              <a:gd name="connsiteX2" fmla="*/ 7144 w 652463"/>
              <a:gd name="connsiteY2" fmla="*/ 240507 h 285750"/>
              <a:gd name="connsiteX3" fmla="*/ 0 w 652463"/>
              <a:gd name="connsiteY3" fmla="*/ 285750 h 285750"/>
              <a:gd name="connsiteX4" fmla="*/ 157163 w 652463"/>
              <a:gd name="connsiteY4" fmla="*/ 280988 h 285750"/>
              <a:gd name="connsiteX5" fmla="*/ 247650 w 652463"/>
              <a:gd name="connsiteY5" fmla="*/ 240507 h 285750"/>
              <a:gd name="connsiteX6" fmla="*/ 335756 w 652463"/>
              <a:gd name="connsiteY6" fmla="*/ 242888 h 285750"/>
              <a:gd name="connsiteX7" fmla="*/ 478631 w 652463"/>
              <a:gd name="connsiteY7" fmla="*/ 95250 h 285750"/>
              <a:gd name="connsiteX8" fmla="*/ 502444 w 652463"/>
              <a:gd name="connsiteY8" fmla="*/ 119063 h 285750"/>
              <a:gd name="connsiteX9" fmla="*/ 554831 w 652463"/>
              <a:gd name="connsiteY9" fmla="*/ 104775 h 285750"/>
              <a:gd name="connsiteX10" fmla="*/ 611981 w 652463"/>
              <a:gd name="connsiteY10" fmla="*/ 83344 h 285750"/>
              <a:gd name="connsiteX11" fmla="*/ 647700 w 652463"/>
              <a:gd name="connsiteY11" fmla="*/ 45244 h 285750"/>
              <a:gd name="connsiteX12" fmla="*/ 652463 w 652463"/>
              <a:gd name="connsiteY12" fmla="*/ 14288 h 285750"/>
              <a:gd name="connsiteX13" fmla="*/ 526256 w 652463"/>
              <a:gd name="connsiteY13" fmla="*/ 14288 h 285750"/>
              <a:gd name="connsiteX14" fmla="*/ 69056 w 652463"/>
              <a:gd name="connsiteY1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2463" h="285750">
                <a:moveTo>
                  <a:pt x="69056" y="0"/>
                </a:moveTo>
                <a:lnTo>
                  <a:pt x="35719" y="100013"/>
                </a:lnTo>
                <a:lnTo>
                  <a:pt x="7144" y="240507"/>
                </a:lnTo>
                <a:lnTo>
                  <a:pt x="0" y="285750"/>
                </a:lnTo>
                <a:lnTo>
                  <a:pt x="157163" y="280988"/>
                </a:lnTo>
                <a:lnTo>
                  <a:pt x="247650" y="240507"/>
                </a:lnTo>
                <a:lnTo>
                  <a:pt x="335756" y="242888"/>
                </a:lnTo>
                <a:lnTo>
                  <a:pt x="478631" y="95250"/>
                </a:lnTo>
                <a:lnTo>
                  <a:pt x="502444" y="119063"/>
                </a:lnTo>
                <a:lnTo>
                  <a:pt x="554831" y="104775"/>
                </a:lnTo>
                <a:lnTo>
                  <a:pt x="611981" y="83344"/>
                </a:lnTo>
                <a:lnTo>
                  <a:pt x="647700" y="45244"/>
                </a:lnTo>
                <a:lnTo>
                  <a:pt x="652463" y="14288"/>
                </a:lnTo>
                <a:lnTo>
                  <a:pt x="526256" y="14288"/>
                </a:lnTo>
                <a:lnTo>
                  <a:pt x="69056" y="0"/>
                </a:lnTo>
                <a:close/>
              </a:path>
            </a:pathLst>
          </a:custGeom>
          <a:solidFill>
            <a:srgbClr val="E3C4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D412B1-6E5D-96F1-9538-32056E238BA7}"/>
              </a:ext>
            </a:extLst>
          </p:cNvPr>
          <p:cNvSpPr/>
          <p:nvPr/>
        </p:nvSpPr>
        <p:spPr>
          <a:xfrm>
            <a:off x="8760619" y="4336256"/>
            <a:ext cx="316706" cy="307182"/>
          </a:xfrm>
          <a:custGeom>
            <a:avLst/>
            <a:gdLst>
              <a:gd name="connsiteX0" fmla="*/ 404812 w 404812"/>
              <a:gd name="connsiteY0" fmla="*/ 111919 h 369094"/>
              <a:gd name="connsiteX1" fmla="*/ 378618 w 404812"/>
              <a:gd name="connsiteY1" fmla="*/ 204787 h 369094"/>
              <a:gd name="connsiteX2" fmla="*/ 366712 w 404812"/>
              <a:gd name="connsiteY2" fmla="*/ 285750 h 369094"/>
              <a:gd name="connsiteX3" fmla="*/ 335756 w 404812"/>
              <a:gd name="connsiteY3" fmla="*/ 350044 h 369094"/>
              <a:gd name="connsiteX4" fmla="*/ 61912 w 404812"/>
              <a:gd name="connsiteY4" fmla="*/ 369094 h 369094"/>
              <a:gd name="connsiteX5" fmla="*/ 0 w 404812"/>
              <a:gd name="connsiteY5" fmla="*/ 142875 h 369094"/>
              <a:gd name="connsiteX6" fmla="*/ 104775 w 404812"/>
              <a:gd name="connsiteY6" fmla="*/ 0 h 369094"/>
              <a:gd name="connsiteX7" fmla="*/ 230981 w 404812"/>
              <a:gd name="connsiteY7" fmla="*/ 0 h 369094"/>
              <a:gd name="connsiteX8" fmla="*/ 404812 w 404812"/>
              <a:gd name="connsiteY8" fmla="*/ 111919 h 369094"/>
              <a:gd name="connsiteX0" fmla="*/ 404812 w 404812"/>
              <a:gd name="connsiteY0" fmla="*/ 111919 h 350044"/>
              <a:gd name="connsiteX1" fmla="*/ 378618 w 404812"/>
              <a:gd name="connsiteY1" fmla="*/ 204787 h 350044"/>
              <a:gd name="connsiteX2" fmla="*/ 366712 w 404812"/>
              <a:gd name="connsiteY2" fmla="*/ 285750 h 350044"/>
              <a:gd name="connsiteX3" fmla="*/ 335756 w 404812"/>
              <a:gd name="connsiteY3" fmla="*/ 350044 h 350044"/>
              <a:gd name="connsiteX4" fmla="*/ 109537 w 404812"/>
              <a:gd name="connsiteY4" fmla="*/ 304800 h 350044"/>
              <a:gd name="connsiteX5" fmla="*/ 0 w 404812"/>
              <a:gd name="connsiteY5" fmla="*/ 142875 h 350044"/>
              <a:gd name="connsiteX6" fmla="*/ 104775 w 404812"/>
              <a:gd name="connsiteY6" fmla="*/ 0 h 350044"/>
              <a:gd name="connsiteX7" fmla="*/ 230981 w 404812"/>
              <a:gd name="connsiteY7" fmla="*/ 0 h 350044"/>
              <a:gd name="connsiteX8" fmla="*/ 404812 w 404812"/>
              <a:gd name="connsiteY8" fmla="*/ 111919 h 350044"/>
              <a:gd name="connsiteX0" fmla="*/ 404812 w 404812"/>
              <a:gd name="connsiteY0" fmla="*/ 111919 h 350044"/>
              <a:gd name="connsiteX1" fmla="*/ 378618 w 404812"/>
              <a:gd name="connsiteY1" fmla="*/ 204787 h 350044"/>
              <a:gd name="connsiteX2" fmla="*/ 366712 w 404812"/>
              <a:gd name="connsiteY2" fmla="*/ 285750 h 350044"/>
              <a:gd name="connsiteX3" fmla="*/ 335756 w 404812"/>
              <a:gd name="connsiteY3" fmla="*/ 350044 h 350044"/>
              <a:gd name="connsiteX4" fmla="*/ 116680 w 404812"/>
              <a:gd name="connsiteY4" fmla="*/ 261937 h 350044"/>
              <a:gd name="connsiteX5" fmla="*/ 0 w 404812"/>
              <a:gd name="connsiteY5" fmla="*/ 142875 h 350044"/>
              <a:gd name="connsiteX6" fmla="*/ 104775 w 404812"/>
              <a:gd name="connsiteY6" fmla="*/ 0 h 350044"/>
              <a:gd name="connsiteX7" fmla="*/ 230981 w 404812"/>
              <a:gd name="connsiteY7" fmla="*/ 0 h 350044"/>
              <a:gd name="connsiteX8" fmla="*/ 404812 w 404812"/>
              <a:gd name="connsiteY8" fmla="*/ 111919 h 350044"/>
              <a:gd name="connsiteX0" fmla="*/ 404812 w 404812"/>
              <a:gd name="connsiteY0" fmla="*/ 111919 h 350044"/>
              <a:gd name="connsiteX1" fmla="*/ 378618 w 404812"/>
              <a:gd name="connsiteY1" fmla="*/ 204787 h 350044"/>
              <a:gd name="connsiteX2" fmla="*/ 366712 w 404812"/>
              <a:gd name="connsiteY2" fmla="*/ 285750 h 350044"/>
              <a:gd name="connsiteX3" fmla="*/ 335756 w 404812"/>
              <a:gd name="connsiteY3" fmla="*/ 350044 h 350044"/>
              <a:gd name="connsiteX4" fmla="*/ 150018 w 404812"/>
              <a:gd name="connsiteY4" fmla="*/ 316706 h 350044"/>
              <a:gd name="connsiteX5" fmla="*/ 0 w 404812"/>
              <a:gd name="connsiteY5" fmla="*/ 142875 h 350044"/>
              <a:gd name="connsiteX6" fmla="*/ 104775 w 404812"/>
              <a:gd name="connsiteY6" fmla="*/ 0 h 350044"/>
              <a:gd name="connsiteX7" fmla="*/ 230981 w 404812"/>
              <a:gd name="connsiteY7" fmla="*/ 0 h 350044"/>
              <a:gd name="connsiteX8" fmla="*/ 404812 w 404812"/>
              <a:gd name="connsiteY8" fmla="*/ 111919 h 350044"/>
              <a:gd name="connsiteX0" fmla="*/ 314324 w 314324"/>
              <a:gd name="connsiteY0" fmla="*/ 111919 h 350044"/>
              <a:gd name="connsiteX1" fmla="*/ 288130 w 314324"/>
              <a:gd name="connsiteY1" fmla="*/ 204787 h 350044"/>
              <a:gd name="connsiteX2" fmla="*/ 276224 w 314324"/>
              <a:gd name="connsiteY2" fmla="*/ 285750 h 350044"/>
              <a:gd name="connsiteX3" fmla="*/ 245268 w 314324"/>
              <a:gd name="connsiteY3" fmla="*/ 350044 h 350044"/>
              <a:gd name="connsiteX4" fmla="*/ 59530 w 314324"/>
              <a:gd name="connsiteY4" fmla="*/ 316706 h 350044"/>
              <a:gd name="connsiteX5" fmla="*/ 0 w 314324"/>
              <a:gd name="connsiteY5" fmla="*/ 180975 h 350044"/>
              <a:gd name="connsiteX6" fmla="*/ 14287 w 314324"/>
              <a:gd name="connsiteY6" fmla="*/ 0 h 350044"/>
              <a:gd name="connsiteX7" fmla="*/ 140493 w 314324"/>
              <a:gd name="connsiteY7" fmla="*/ 0 h 350044"/>
              <a:gd name="connsiteX8" fmla="*/ 314324 w 314324"/>
              <a:gd name="connsiteY8" fmla="*/ 111919 h 350044"/>
              <a:gd name="connsiteX0" fmla="*/ 335756 w 335756"/>
              <a:gd name="connsiteY0" fmla="*/ 111919 h 350044"/>
              <a:gd name="connsiteX1" fmla="*/ 309562 w 335756"/>
              <a:gd name="connsiteY1" fmla="*/ 204787 h 350044"/>
              <a:gd name="connsiteX2" fmla="*/ 297656 w 335756"/>
              <a:gd name="connsiteY2" fmla="*/ 285750 h 350044"/>
              <a:gd name="connsiteX3" fmla="*/ 266700 w 335756"/>
              <a:gd name="connsiteY3" fmla="*/ 350044 h 350044"/>
              <a:gd name="connsiteX4" fmla="*/ 80962 w 335756"/>
              <a:gd name="connsiteY4" fmla="*/ 316706 h 350044"/>
              <a:gd name="connsiteX5" fmla="*/ 0 w 335756"/>
              <a:gd name="connsiteY5" fmla="*/ 235744 h 350044"/>
              <a:gd name="connsiteX6" fmla="*/ 35719 w 335756"/>
              <a:gd name="connsiteY6" fmla="*/ 0 h 350044"/>
              <a:gd name="connsiteX7" fmla="*/ 161925 w 335756"/>
              <a:gd name="connsiteY7" fmla="*/ 0 h 350044"/>
              <a:gd name="connsiteX8" fmla="*/ 335756 w 335756"/>
              <a:gd name="connsiteY8" fmla="*/ 111919 h 350044"/>
              <a:gd name="connsiteX0" fmla="*/ 335756 w 335756"/>
              <a:gd name="connsiteY0" fmla="*/ 111919 h 350044"/>
              <a:gd name="connsiteX1" fmla="*/ 309562 w 335756"/>
              <a:gd name="connsiteY1" fmla="*/ 204787 h 350044"/>
              <a:gd name="connsiteX2" fmla="*/ 297656 w 335756"/>
              <a:gd name="connsiteY2" fmla="*/ 285750 h 350044"/>
              <a:gd name="connsiteX3" fmla="*/ 266700 w 335756"/>
              <a:gd name="connsiteY3" fmla="*/ 350044 h 350044"/>
              <a:gd name="connsiteX4" fmla="*/ 80962 w 335756"/>
              <a:gd name="connsiteY4" fmla="*/ 316706 h 350044"/>
              <a:gd name="connsiteX5" fmla="*/ 0 w 335756"/>
              <a:gd name="connsiteY5" fmla="*/ 235744 h 350044"/>
              <a:gd name="connsiteX6" fmla="*/ 73819 w 335756"/>
              <a:gd name="connsiteY6" fmla="*/ 109537 h 350044"/>
              <a:gd name="connsiteX7" fmla="*/ 161925 w 335756"/>
              <a:gd name="connsiteY7" fmla="*/ 0 h 350044"/>
              <a:gd name="connsiteX8" fmla="*/ 335756 w 335756"/>
              <a:gd name="connsiteY8" fmla="*/ 111919 h 350044"/>
              <a:gd name="connsiteX0" fmla="*/ 261937 w 261937"/>
              <a:gd name="connsiteY0" fmla="*/ 111919 h 350044"/>
              <a:gd name="connsiteX1" fmla="*/ 235743 w 261937"/>
              <a:gd name="connsiteY1" fmla="*/ 204787 h 350044"/>
              <a:gd name="connsiteX2" fmla="*/ 223837 w 261937"/>
              <a:gd name="connsiteY2" fmla="*/ 285750 h 350044"/>
              <a:gd name="connsiteX3" fmla="*/ 192881 w 261937"/>
              <a:gd name="connsiteY3" fmla="*/ 350044 h 350044"/>
              <a:gd name="connsiteX4" fmla="*/ 7143 w 261937"/>
              <a:gd name="connsiteY4" fmla="*/ 316706 h 350044"/>
              <a:gd name="connsiteX5" fmla="*/ 28575 w 261937"/>
              <a:gd name="connsiteY5" fmla="*/ 261938 h 350044"/>
              <a:gd name="connsiteX6" fmla="*/ 0 w 261937"/>
              <a:gd name="connsiteY6" fmla="*/ 109537 h 350044"/>
              <a:gd name="connsiteX7" fmla="*/ 88106 w 261937"/>
              <a:gd name="connsiteY7" fmla="*/ 0 h 350044"/>
              <a:gd name="connsiteX8" fmla="*/ 261937 w 261937"/>
              <a:gd name="connsiteY8" fmla="*/ 111919 h 350044"/>
              <a:gd name="connsiteX0" fmla="*/ 316706 w 316706"/>
              <a:gd name="connsiteY0" fmla="*/ 111919 h 350044"/>
              <a:gd name="connsiteX1" fmla="*/ 290512 w 316706"/>
              <a:gd name="connsiteY1" fmla="*/ 204787 h 350044"/>
              <a:gd name="connsiteX2" fmla="*/ 278606 w 316706"/>
              <a:gd name="connsiteY2" fmla="*/ 285750 h 350044"/>
              <a:gd name="connsiteX3" fmla="*/ 247650 w 316706"/>
              <a:gd name="connsiteY3" fmla="*/ 350044 h 350044"/>
              <a:gd name="connsiteX4" fmla="*/ 61912 w 316706"/>
              <a:gd name="connsiteY4" fmla="*/ 316706 h 350044"/>
              <a:gd name="connsiteX5" fmla="*/ 0 w 316706"/>
              <a:gd name="connsiteY5" fmla="*/ 226219 h 350044"/>
              <a:gd name="connsiteX6" fmla="*/ 54769 w 316706"/>
              <a:gd name="connsiteY6" fmla="*/ 109537 h 350044"/>
              <a:gd name="connsiteX7" fmla="*/ 142875 w 316706"/>
              <a:gd name="connsiteY7" fmla="*/ 0 h 350044"/>
              <a:gd name="connsiteX8" fmla="*/ 316706 w 316706"/>
              <a:gd name="connsiteY8" fmla="*/ 111919 h 350044"/>
              <a:gd name="connsiteX0" fmla="*/ 316706 w 316706"/>
              <a:gd name="connsiteY0" fmla="*/ 2382 h 240507"/>
              <a:gd name="connsiteX1" fmla="*/ 290512 w 316706"/>
              <a:gd name="connsiteY1" fmla="*/ 95250 h 240507"/>
              <a:gd name="connsiteX2" fmla="*/ 278606 w 316706"/>
              <a:gd name="connsiteY2" fmla="*/ 176213 h 240507"/>
              <a:gd name="connsiteX3" fmla="*/ 247650 w 316706"/>
              <a:gd name="connsiteY3" fmla="*/ 240507 h 240507"/>
              <a:gd name="connsiteX4" fmla="*/ 61912 w 316706"/>
              <a:gd name="connsiteY4" fmla="*/ 207169 h 240507"/>
              <a:gd name="connsiteX5" fmla="*/ 0 w 316706"/>
              <a:gd name="connsiteY5" fmla="*/ 116682 h 240507"/>
              <a:gd name="connsiteX6" fmla="*/ 54769 w 316706"/>
              <a:gd name="connsiteY6" fmla="*/ 0 h 240507"/>
              <a:gd name="connsiteX7" fmla="*/ 190500 w 316706"/>
              <a:gd name="connsiteY7" fmla="*/ 42863 h 240507"/>
              <a:gd name="connsiteX8" fmla="*/ 316706 w 316706"/>
              <a:gd name="connsiteY8" fmla="*/ 2382 h 240507"/>
              <a:gd name="connsiteX0" fmla="*/ 316706 w 316706"/>
              <a:gd name="connsiteY0" fmla="*/ 69057 h 307182"/>
              <a:gd name="connsiteX1" fmla="*/ 290512 w 316706"/>
              <a:gd name="connsiteY1" fmla="*/ 161925 h 307182"/>
              <a:gd name="connsiteX2" fmla="*/ 278606 w 316706"/>
              <a:gd name="connsiteY2" fmla="*/ 242888 h 307182"/>
              <a:gd name="connsiteX3" fmla="*/ 247650 w 316706"/>
              <a:gd name="connsiteY3" fmla="*/ 307182 h 307182"/>
              <a:gd name="connsiteX4" fmla="*/ 61912 w 316706"/>
              <a:gd name="connsiteY4" fmla="*/ 273844 h 307182"/>
              <a:gd name="connsiteX5" fmla="*/ 0 w 316706"/>
              <a:gd name="connsiteY5" fmla="*/ 183357 h 307182"/>
              <a:gd name="connsiteX6" fmla="*/ 54769 w 316706"/>
              <a:gd name="connsiteY6" fmla="*/ 66675 h 307182"/>
              <a:gd name="connsiteX7" fmla="*/ 169069 w 316706"/>
              <a:gd name="connsiteY7" fmla="*/ 0 h 307182"/>
              <a:gd name="connsiteX8" fmla="*/ 316706 w 316706"/>
              <a:gd name="connsiteY8" fmla="*/ 69057 h 307182"/>
              <a:gd name="connsiteX0" fmla="*/ 316706 w 316706"/>
              <a:gd name="connsiteY0" fmla="*/ 69057 h 307182"/>
              <a:gd name="connsiteX1" fmla="*/ 290512 w 316706"/>
              <a:gd name="connsiteY1" fmla="*/ 161925 h 307182"/>
              <a:gd name="connsiteX2" fmla="*/ 278606 w 316706"/>
              <a:gd name="connsiteY2" fmla="*/ 242888 h 307182"/>
              <a:gd name="connsiteX3" fmla="*/ 247650 w 316706"/>
              <a:gd name="connsiteY3" fmla="*/ 307182 h 307182"/>
              <a:gd name="connsiteX4" fmla="*/ 61912 w 316706"/>
              <a:gd name="connsiteY4" fmla="*/ 273844 h 307182"/>
              <a:gd name="connsiteX5" fmla="*/ 0 w 316706"/>
              <a:gd name="connsiteY5" fmla="*/ 183357 h 307182"/>
              <a:gd name="connsiteX6" fmla="*/ 114300 w 316706"/>
              <a:gd name="connsiteY6" fmla="*/ 116681 h 307182"/>
              <a:gd name="connsiteX7" fmla="*/ 169069 w 316706"/>
              <a:gd name="connsiteY7" fmla="*/ 0 h 307182"/>
              <a:gd name="connsiteX8" fmla="*/ 316706 w 316706"/>
              <a:gd name="connsiteY8" fmla="*/ 69057 h 307182"/>
              <a:gd name="connsiteX0" fmla="*/ 316706 w 316706"/>
              <a:gd name="connsiteY0" fmla="*/ 69057 h 307182"/>
              <a:gd name="connsiteX1" fmla="*/ 290512 w 316706"/>
              <a:gd name="connsiteY1" fmla="*/ 161925 h 307182"/>
              <a:gd name="connsiteX2" fmla="*/ 278606 w 316706"/>
              <a:gd name="connsiteY2" fmla="*/ 242888 h 307182"/>
              <a:gd name="connsiteX3" fmla="*/ 247650 w 316706"/>
              <a:gd name="connsiteY3" fmla="*/ 307182 h 307182"/>
              <a:gd name="connsiteX4" fmla="*/ 61912 w 316706"/>
              <a:gd name="connsiteY4" fmla="*/ 273844 h 307182"/>
              <a:gd name="connsiteX5" fmla="*/ 0 w 316706"/>
              <a:gd name="connsiteY5" fmla="*/ 183357 h 307182"/>
              <a:gd name="connsiteX6" fmla="*/ 45244 w 316706"/>
              <a:gd name="connsiteY6" fmla="*/ 80962 h 307182"/>
              <a:gd name="connsiteX7" fmla="*/ 169069 w 316706"/>
              <a:gd name="connsiteY7" fmla="*/ 0 h 307182"/>
              <a:gd name="connsiteX8" fmla="*/ 316706 w 316706"/>
              <a:gd name="connsiteY8" fmla="*/ 69057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706" h="307182">
                <a:moveTo>
                  <a:pt x="316706" y="69057"/>
                </a:moveTo>
                <a:lnTo>
                  <a:pt x="290512" y="161925"/>
                </a:lnTo>
                <a:lnTo>
                  <a:pt x="278606" y="242888"/>
                </a:lnTo>
                <a:lnTo>
                  <a:pt x="247650" y="307182"/>
                </a:lnTo>
                <a:lnTo>
                  <a:pt x="61912" y="273844"/>
                </a:lnTo>
                <a:lnTo>
                  <a:pt x="0" y="183357"/>
                </a:lnTo>
                <a:lnTo>
                  <a:pt x="45244" y="80962"/>
                </a:lnTo>
                <a:lnTo>
                  <a:pt x="169069" y="0"/>
                </a:lnTo>
                <a:lnTo>
                  <a:pt x="316706" y="69057"/>
                </a:lnTo>
                <a:close/>
              </a:path>
            </a:pathLst>
          </a:custGeom>
          <a:solidFill>
            <a:srgbClr val="2EA6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83FEFA-E8E1-E5C4-7AD7-434BAFCF74D1}"/>
              </a:ext>
            </a:extLst>
          </p:cNvPr>
          <p:cNvSpPr/>
          <p:nvPr/>
        </p:nvSpPr>
        <p:spPr>
          <a:xfrm>
            <a:off x="9370219" y="4212431"/>
            <a:ext cx="1309687" cy="423863"/>
          </a:xfrm>
          <a:custGeom>
            <a:avLst/>
            <a:gdLst>
              <a:gd name="connsiteX0" fmla="*/ 0 w 1309687"/>
              <a:gd name="connsiteY0" fmla="*/ 402432 h 423863"/>
              <a:gd name="connsiteX1" fmla="*/ 88106 w 1309687"/>
              <a:gd name="connsiteY1" fmla="*/ 316707 h 423863"/>
              <a:gd name="connsiteX2" fmla="*/ 119062 w 1309687"/>
              <a:gd name="connsiteY2" fmla="*/ 273844 h 423863"/>
              <a:gd name="connsiteX3" fmla="*/ 202406 w 1309687"/>
              <a:gd name="connsiteY3" fmla="*/ 273844 h 423863"/>
              <a:gd name="connsiteX4" fmla="*/ 254794 w 1309687"/>
              <a:gd name="connsiteY4" fmla="*/ 245269 h 423863"/>
              <a:gd name="connsiteX5" fmla="*/ 302419 w 1309687"/>
              <a:gd name="connsiteY5" fmla="*/ 226219 h 423863"/>
              <a:gd name="connsiteX6" fmla="*/ 323850 w 1309687"/>
              <a:gd name="connsiteY6" fmla="*/ 185738 h 423863"/>
              <a:gd name="connsiteX7" fmla="*/ 742950 w 1309687"/>
              <a:gd name="connsiteY7" fmla="*/ 138113 h 423863"/>
              <a:gd name="connsiteX8" fmla="*/ 726281 w 1309687"/>
              <a:gd name="connsiteY8" fmla="*/ 42863 h 423863"/>
              <a:gd name="connsiteX9" fmla="*/ 831056 w 1309687"/>
              <a:gd name="connsiteY9" fmla="*/ 0 h 423863"/>
              <a:gd name="connsiteX10" fmla="*/ 916781 w 1309687"/>
              <a:gd name="connsiteY10" fmla="*/ 26194 h 423863"/>
              <a:gd name="connsiteX11" fmla="*/ 921544 w 1309687"/>
              <a:gd name="connsiteY11" fmla="*/ 161925 h 423863"/>
              <a:gd name="connsiteX12" fmla="*/ 1304925 w 1309687"/>
              <a:gd name="connsiteY12" fmla="*/ 197644 h 423863"/>
              <a:gd name="connsiteX13" fmla="*/ 1309687 w 1309687"/>
              <a:gd name="connsiteY13" fmla="*/ 300038 h 423863"/>
              <a:gd name="connsiteX14" fmla="*/ 1295400 w 1309687"/>
              <a:gd name="connsiteY14" fmla="*/ 371475 h 423863"/>
              <a:gd name="connsiteX15" fmla="*/ 1250156 w 1309687"/>
              <a:gd name="connsiteY15" fmla="*/ 419100 h 423863"/>
              <a:gd name="connsiteX16" fmla="*/ 1166812 w 1309687"/>
              <a:gd name="connsiteY16" fmla="*/ 423863 h 423863"/>
              <a:gd name="connsiteX17" fmla="*/ 50006 w 1309687"/>
              <a:gd name="connsiteY17" fmla="*/ 423863 h 423863"/>
              <a:gd name="connsiteX18" fmla="*/ 0 w 1309687"/>
              <a:gd name="connsiteY18" fmla="*/ 402432 h 4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9687" h="423863">
                <a:moveTo>
                  <a:pt x="0" y="402432"/>
                </a:moveTo>
                <a:lnTo>
                  <a:pt x="88106" y="316707"/>
                </a:lnTo>
                <a:lnTo>
                  <a:pt x="119062" y="273844"/>
                </a:lnTo>
                <a:lnTo>
                  <a:pt x="202406" y="273844"/>
                </a:lnTo>
                <a:lnTo>
                  <a:pt x="254794" y="245269"/>
                </a:lnTo>
                <a:lnTo>
                  <a:pt x="302419" y="226219"/>
                </a:lnTo>
                <a:lnTo>
                  <a:pt x="323850" y="185738"/>
                </a:lnTo>
                <a:lnTo>
                  <a:pt x="742950" y="138113"/>
                </a:lnTo>
                <a:lnTo>
                  <a:pt x="726281" y="42863"/>
                </a:lnTo>
                <a:lnTo>
                  <a:pt x="831056" y="0"/>
                </a:lnTo>
                <a:lnTo>
                  <a:pt x="916781" y="26194"/>
                </a:lnTo>
                <a:lnTo>
                  <a:pt x="921544" y="161925"/>
                </a:lnTo>
                <a:lnTo>
                  <a:pt x="1304925" y="197644"/>
                </a:lnTo>
                <a:lnTo>
                  <a:pt x="1309687" y="300038"/>
                </a:lnTo>
                <a:lnTo>
                  <a:pt x="1295400" y="371475"/>
                </a:lnTo>
                <a:lnTo>
                  <a:pt x="1250156" y="419100"/>
                </a:lnTo>
                <a:lnTo>
                  <a:pt x="1166812" y="423863"/>
                </a:lnTo>
                <a:lnTo>
                  <a:pt x="50006" y="423863"/>
                </a:lnTo>
                <a:lnTo>
                  <a:pt x="0" y="402432"/>
                </a:lnTo>
                <a:close/>
              </a:path>
            </a:pathLst>
          </a:custGeom>
          <a:solidFill>
            <a:srgbClr val="40B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46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62C6B6-C143-94F2-5414-09005961EA5A}"/>
              </a:ext>
            </a:extLst>
          </p:cNvPr>
          <p:cNvGrpSpPr/>
          <p:nvPr/>
        </p:nvGrpSpPr>
        <p:grpSpPr>
          <a:xfrm>
            <a:off x="-54864" y="-82296"/>
            <a:ext cx="12301728" cy="7166706"/>
            <a:chOff x="-54864" y="-82296"/>
            <a:chExt cx="12301728" cy="71667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EC303E-7E42-494B-B25F-ACE9A9DC2C07}"/>
                </a:ext>
              </a:extLst>
            </p:cNvPr>
            <p:cNvSpPr/>
            <p:nvPr/>
          </p:nvSpPr>
          <p:spPr>
            <a:xfrm>
              <a:off x="-54864" y="-82296"/>
              <a:ext cx="12301728" cy="1700784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1CAB35-91F4-A39C-E473-05FEF584A1F5}"/>
                </a:ext>
              </a:extLst>
            </p:cNvPr>
            <p:cNvSpPr/>
            <p:nvPr/>
          </p:nvSpPr>
          <p:spPr>
            <a:xfrm>
              <a:off x="-54864" y="1731500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F1AC78-EBD1-4D56-C32C-065A8833DBF6}"/>
                </a:ext>
              </a:extLst>
            </p:cNvPr>
            <p:cNvSpPr/>
            <p:nvPr/>
          </p:nvSpPr>
          <p:spPr>
            <a:xfrm>
              <a:off x="-54864" y="6365082"/>
              <a:ext cx="12301728" cy="719328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4E7A53-ED0C-F63C-B432-99A40F02DE81}"/>
                </a:ext>
              </a:extLst>
            </p:cNvPr>
            <p:cNvSpPr/>
            <p:nvPr/>
          </p:nvSpPr>
          <p:spPr>
            <a:xfrm>
              <a:off x="-54864" y="6064425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9C22DFE-4C47-107A-8A33-3C2CA83AD475}"/>
              </a:ext>
            </a:extLst>
          </p:cNvPr>
          <p:cNvSpPr txBox="1">
            <a:spLocks/>
          </p:cNvSpPr>
          <p:nvPr/>
        </p:nvSpPr>
        <p:spPr>
          <a:xfrm>
            <a:off x="922782" y="156114"/>
            <a:ext cx="12371832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6600" dirty="0">
                <a:latin typeface="Bahnschrift" panose="020B0502040204020203" pitchFamily="34" charset="0"/>
              </a:rPr>
              <a:t>Kakve zadatke susrećemo?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6D26A6-1CD8-F801-53C9-AE115321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9999"/>
            <a:ext cx="4353360" cy="2864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347046-4D01-7B04-D809-729610BE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360" y="1962443"/>
            <a:ext cx="3796133" cy="4101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7F79CA-55A6-3D3E-8D32-98DFAD5F1B9B}"/>
              </a:ext>
            </a:extLst>
          </p:cNvPr>
          <p:cNvSpPr txBox="1"/>
          <p:nvPr/>
        </p:nvSpPr>
        <p:spPr>
          <a:xfrm>
            <a:off x="7288062" y="2695106"/>
            <a:ext cx="48189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-Pitanja se često nadovezuju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AA2E8-00A2-796E-C4E9-81BC4076B30E}"/>
              </a:ext>
            </a:extLst>
          </p:cNvPr>
          <p:cNvSpPr txBox="1"/>
          <p:nvPr/>
        </p:nvSpPr>
        <p:spPr>
          <a:xfrm>
            <a:off x="8706720" y="4379765"/>
            <a:ext cx="340029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-Podeljena u oblasti</a:t>
            </a:r>
          </a:p>
        </p:txBody>
      </p:sp>
    </p:spTree>
    <p:extLst>
      <p:ext uri="{BB962C8B-B14F-4D97-AF65-F5344CB8AC3E}">
        <p14:creationId xmlns:p14="http://schemas.microsoft.com/office/powerpoint/2010/main" val="150620491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63E4B-EC31-16A6-453B-7220D676C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D071F9-7439-B4A1-7EC9-1C908B6FC426}"/>
              </a:ext>
            </a:extLst>
          </p:cNvPr>
          <p:cNvGrpSpPr/>
          <p:nvPr/>
        </p:nvGrpSpPr>
        <p:grpSpPr>
          <a:xfrm>
            <a:off x="-54864" y="-82296"/>
            <a:ext cx="12301728" cy="7166706"/>
            <a:chOff x="-54864" y="-82296"/>
            <a:chExt cx="12301728" cy="71667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49CA13-1361-CE29-2E04-BEAAFD2FCB2C}"/>
                </a:ext>
              </a:extLst>
            </p:cNvPr>
            <p:cNvSpPr/>
            <p:nvPr/>
          </p:nvSpPr>
          <p:spPr>
            <a:xfrm>
              <a:off x="-54864" y="-82296"/>
              <a:ext cx="12301728" cy="1700784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978071-D506-5756-2B2A-D3C8DCA89B78}"/>
                </a:ext>
              </a:extLst>
            </p:cNvPr>
            <p:cNvSpPr/>
            <p:nvPr/>
          </p:nvSpPr>
          <p:spPr>
            <a:xfrm>
              <a:off x="-54864" y="1731500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A014DF-6518-C407-6E12-A6BB82AB3A61}"/>
                </a:ext>
              </a:extLst>
            </p:cNvPr>
            <p:cNvSpPr/>
            <p:nvPr/>
          </p:nvSpPr>
          <p:spPr>
            <a:xfrm>
              <a:off x="-54864" y="6365082"/>
              <a:ext cx="12301728" cy="719328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6A2CD8-E0F2-EC2B-CEFC-1FB122ECA55F}"/>
                </a:ext>
              </a:extLst>
            </p:cNvPr>
            <p:cNvSpPr/>
            <p:nvPr/>
          </p:nvSpPr>
          <p:spPr>
            <a:xfrm>
              <a:off x="-54864" y="6064425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456E1A0-C153-BAE1-FD89-D4CA6DD7A52F}"/>
              </a:ext>
            </a:extLst>
          </p:cNvPr>
          <p:cNvSpPr txBox="1">
            <a:spLocks/>
          </p:cNvSpPr>
          <p:nvPr/>
        </p:nvSpPr>
        <p:spPr>
          <a:xfrm>
            <a:off x="3361753" y="109983"/>
            <a:ext cx="5468493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6600" dirty="0">
                <a:latin typeface="Bahnschrift" panose="020B0502040204020203" pitchFamily="34" charset="0"/>
              </a:rPr>
              <a:t>Moje nagrade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21EF4-69C6-43E1-8489-173DCD0700DD}"/>
              </a:ext>
            </a:extLst>
          </p:cNvPr>
          <p:cNvSpPr txBox="1"/>
          <p:nvPr/>
        </p:nvSpPr>
        <p:spPr>
          <a:xfrm>
            <a:off x="350549" y="2312219"/>
            <a:ext cx="393088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-NGO 2024-Prvo mesto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376DBB-C498-3165-F632-B92356BD2E4F}"/>
              </a:ext>
            </a:extLst>
          </p:cNvPr>
          <p:cNvSpPr txBox="1"/>
          <p:nvPr/>
        </p:nvSpPr>
        <p:spPr>
          <a:xfrm>
            <a:off x="350549" y="3214540"/>
            <a:ext cx="393409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-NGO 2025-Prvo mesto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07A00-5993-03DD-BA10-2CE18B1D4C29}"/>
              </a:ext>
            </a:extLst>
          </p:cNvPr>
          <p:cNvSpPr txBox="1"/>
          <p:nvPr/>
        </p:nvSpPr>
        <p:spPr>
          <a:xfrm>
            <a:off x="350549" y="4118155"/>
            <a:ext cx="425148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-EGEO 2025-Treće mesto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03679-91A0-A36F-2D75-FDC4C6B2B208}"/>
              </a:ext>
            </a:extLst>
          </p:cNvPr>
          <p:cNvSpPr txBox="1"/>
          <p:nvPr/>
        </p:nvSpPr>
        <p:spPr>
          <a:xfrm>
            <a:off x="350549" y="5021770"/>
            <a:ext cx="420660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-IJGO 2025-Drugo mesto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5701588-EC75-D2CC-AB47-07E75ADC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68" y="2032157"/>
            <a:ext cx="5359718" cy="3831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39568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8F2E9-0B85-A8B0-1E07-924EDA73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3925E7-5F9F-40DC-27E3-B13D826222B0}"/>
              </a:ext>
            </a:extLst>
          </p:cNvPr>
          <p:cNvGrpSpPr/>
          <p:nvPr/>
        </p:nvGrpSpPr>
        <p:grpSpPr>
          <a:xfrm>
            <a:off x="-54864" y="-82296"/>
            <a:ext cx="12301728" cy="7166706"/>
            <a:chOff x="-54864" y="-82296"/>
            <a:chExt cx="12301728" cy="71667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BA94C1-7A2B-3610-1002-02890D1967C0}"/>
                </a:ext>
              </a:extLst>
            </p:cNvPr>
            <p:cNvSpPr/>
            <p:nvPr/>
          </p:nvSpPr>
          <p:spPr>
            <a:xfrm>
              <a:off x="-54864" y="-82296"/>
              <a:ext cx="12301728" cy="1700784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D517F9-4939-FD21-8D37-DCFA72BBEA30}"/>
                </a:ext>
              </a:extLst>
            </p:cNvPr>
            <p:cNvSpPr/>
            <p:nvPr/>
          </p:nvSpPr>
          <p:spPr>
            <a:xfrm>
              <a:off x="-54864" y="1731500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85A1C2-B439-886D-1E3F-128019E870F6}"/>
                </a:ext>
              </a:extLst>
            </p:cNvPr>
            <p:cNvSpPr/>
            <p:nvPr/>
          </p:nvSpPr>
          <p:spPr>
            <a:xfrm>
              <a:off x="-54864" y="6365082"/>
              <a:ext cx="12301728" cy="719328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EDEE9B-FB2A-6C8E-142A-7DF6C11FAF10}"/>
                </a:ext>
              </a:extLst>
            </p:cNvPr>
            <p:cNvSpPr/>
            <p:nvPr/>
          </p:nvSpPr>
          <p:spPr>
            <a:xfrm>
              <a:off x="-54864" y="6064425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930F3FB-C095-FF36-AA70-E17D9F04DC4E}"/>
              </a:ext>
            </a:extLst>
          </p:cNvPr>
          <p:cNvSpPr txBox="1">
            <a:spLocks/>
          </p:cNvSpPr>
          <p:nvPr/>
        </p:nvSpPr>
        <p:spPr>
          <a:xfrm>
            <a:off x="2857214" y="127142"/>
            <a:ext cx="6477571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6600" dirty="0">
                <a:latin typeface="Bahnschrift" panose="020B0502040204020203" pitchFamily="34" charset="0"/>
              </a:rPr>
              <a:t>Ostale aktivnosti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31344-DBF9-B827-21AB-877111779A02}"/>
              </a:ext>
            </a:extLst>
          </p:cNvPr>
          <p:cNvSpPr txBox="1"/>
          <p:nvPr/>
        </p:nvSpPr>
        <p:spPr>
          <a:xfrm>
            <a:off x="6739362" y="4807354"/>
            <a:ext cx="519084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-Ekskurzije za Kernave i Trakai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C918F0-5997-D5DA-6D8F-9C9AF91A0441}"/>
              </a:ext>
            </a:extLst>
          </p:cNvPr>
          <p:cNvSpPr txBox="1">
            <a:spLocks/>
          </p:cNvSpPr>
          <p:nvPr/>
        </p:nvSpPr>
        <p:spPr>
          <a:xfrm>
            <a:off x="4071692" y="801127"/>
            <a:ext cx="4048613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>
                <a:latin typeface="Bahnschrift" panose="020B0502040204020203" pitchFamily="34" charset="0"/>
              </a:rPr>
              <a:t>EGEO 2025-Litvanija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7EDE7F-71BA-7CE2-D0A2-05D9A9B83B97}"/>
              </a:ext>
            </a:extLst>
          </p:cNvPr>
          <p:cNvSpPr txBox="1"/>
          <p:nvPr/>
        </p:nvSpPr>
        <p:spPr>
          <a:xfrm>
            <a:off x="9318498" y="3610149"/>
            <a:ext cx="259237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-Kulturno veče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B154E0-5C4E-9AB5-34B0-2112447811C4}"/>
              </a:ext>
            </a:extLst>
          </p:cNvPr>
          <p:cNvSpPr txBox="1"/>
          <p:nvPr/>
        </p:nvSpPr>
        <p:spPr>
          <a:xfrm>
            <a:off x="9744896" y="2493464"/>
            <a:ext cx="216597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sr-Latn-RS" sz="2800" dirty="0">
                <a:latin typeface="Bahnschrift" panose="020B0502040204020203" pitchFamily="34" charset="0"/>
              </a:rPr>
              <a:t>-Orijentiring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574AF0-AC67-8FA9-25A2-5E88EA5CC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63" y="2098548"/>
            <a:ext cx="4048614" cy="264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31E91F-F316-39CA-3055-F2389C1C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6" y="2098548"/>
            <a:ext cx="2958050" cy="3767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3286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ABC54-BCF4-EB18-1520-9931E2BE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49E729-29C0-D4ED-9BE0-2F3684524DBE}"/>
              </a:ext>
            </a:extLst>
          </p:cNvPr>
          <p:cNvGrpSpPr/>
          <p:nvPr/>
        </p:nvGrpSpPr>
        <p:grpSpPr>
          <a:xfrm>
            <a:off x="-54864" y="-82296"/>
            <a:ext cx="12301728" cy="7166706"/>
            <a:chOff x="-54864" y="-82296"/>
            <a:chExt cx="12301728" cy="71667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79680E-4064-F564-7DB6-1F228124160E}"/>
                </a:ext>
              </a:extLst>
            </p:cNvPr>
            <p:cNvSpPr/>
            <p:nvPr/>
          </p:nvSpPr>
          <p:spPr>
            <a:xfrm>
              <a:off x="-54864" y="-82296"/>
              <a:ext cx="12301728" cy="1700784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BA741C-2D95-7517-2570-F8ABA41132FD}"/>
                </a:ext>
              </a:extLst>
            </p:cNvPr>
            <p:cNvSpPr/>
            <p:nvPr/>
          </p:nvSpPr>
          <p:spPr>
            <a:xfrm>
              <a:off x="-54864" y="1731500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90D18C-0019-EFF4-E593-7A0FBDE6E880}"/>
                </a:ext>
              </a:extLst>
            </p:cNvPr>
            <p:cNvSpPr/>
            <p:nvPr/>
          </p:nvSpPr>
          <p:spPr>
            <a:xfrm>
              <a:off x="-54864" y="6365082"/>
              <a:ext cx="12301728" cy="719328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872711-EADC-C204-2FFE-2DEA747F0DE2}"/>
                </a:ext>
              </a:extLst>
            </p:cNvPr>
            <p:cNvSpPr/>
            <p:nvPr/>
          </p:nvSpPr>
          <p:spPr>
            <a:xfrm>
              <a:off x="-54864" y="6064425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DEC381A-BF25-4C8C-4C8E-9E86FEAED956}"/>
              </a:ext>
            </a:extLst>
          </p:cNvPr>
          <p:cNvSpPr txBox="1">
            <a:spLocks/>
          </p:cNvSpPr>
          <p:nvPr/>
        </p:nvSpPr>
        <p:spPr>
          <a:xfrm>
            <a:off x="4538519" y="130134"/>
            <a:ext cx="3114961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6600" dirty="0">
                <a:latin typeface="Bahnschrift" panose="020B0502040204020203" pitchFamily="34" charset="0"/>
              </a:rPr>
              <a:t>Galerija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BC5F2F-1BDE-1EAE-E9E2-E9A8A28B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9" y="2358307"/>
            <a:ext cx="4886728" cy="326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AF1B982-B4EC-F373-6446-C9D8670D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2277445"/>
            <a:ext cx="4479862" cy="334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16174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34613-DA1A-DAD1-F671-C65EE1CD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144C272-4CCD-5433-A19C-5742A1A40B75}"/>
              </a:ext>
            </a:extLst>
          </p:cNvPr>
          <p:cNvGrpSpPr/>
          <p:nvPr/>
        </p:nvGrpSpPr>
        <p:grpSpPr>
          <a:xfrm>
            <a:off x="-54864" y="-82296"/>
            <a:ext cx="12301728" cy="7166706"/>
            <a:chOff x="-54864" y="-82296"/>
            <a:chExt cx="12301728" cy="71667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5FCF29-7C32-6A1B-22B6-3FE7999C0370}"/>
                </a:ext>
              </a:extLst>
            </p:cNvPr>
            <p:cNvSpPr/>
            <p:nvPr/>
          </p:nvSpPr>
          <p:spPr>
            <a:xfrm>
              <a:off x="-54864" y="-82296"/>
              <a:ext cx="12301728" cy="1700784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AE454A-6C32-AB35-224D-2EEE03958AD8}"/>
                </a:ext>
              </a:extLst>
            </p:cNvPr>
            <p:cNvSpPr/>
            <p:nvPr/>
          </p:nvSpPr>
          <p:spPr>
            <a:xfrm>
              <a:off x="-54864" y="1731500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F6D1F6-D066-05FD-4AD2-3BBE7C0E75A8}"/>
                </a:ext>
              </a:extLst>
            </p:cNvPr>
            <p:cNvSpPr/>
            <p:nvPr/>
          </p:nvSpPr>
          <p:spPr>
            <a:xfrm>
              <a:off x="-54864" y="6365082"/>
              <a:ext cx="12301728" cy="719328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14FE33-9D4F-B704-6633-F6AE04074992}"/>
                </a:ext>
              </a:extLst>
            </p:cNvPr>
            <p:cNvSpPr/>
            <p:nvPr/>
          </p:nvSpPr>
          <p:spPr>
            <a:xfrm>
              <a:off x="-54864" y="6064425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F71634C-7B04-9289-3AF0-EBDEFBE6E38E}"/>
              </a:ext>
            </a:extLst>
          </p:cNvPr>
          <p:cNvSpPr txBox="1">
            <a:spLocks/>
          </p:cNvSpPr>
          <p:nvPr/>
        </p:nvSpPr>
        <p:spPr>
          <a:xfrm>
            <a:off x="4538519" y="130134"/>
            <a:ext cx="3114961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6600" dirty="0">
                <a:latin typeface="Bahnschrift" panose="020B0502040204020203" pitchFamily="34" charset="0"/>
              </a:rPr>
              <a:t>Galerija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CB59AE-9196-21B1-DEE3-EB5BB862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171034"/>
            <a:ext cx="5408623" cy="361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ED8892F-F9EC-1A14-1496-9F8B0C05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21" y="2093553"/>
            <a:ext cx="5524647" cy="3689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74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3EB18-A8D6-21AB-588F-4410693AB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90E6D4-36E1-B294-A968-CBFC8CE7E24F}"/>
              </a:ext>
            </a:extLst>
          </p:cNvPr>
          <p:cNvGrpSpPr/>
          <p:nvPr/>
        </p:nvGrpSpPr>
        <p:grpSpPr>
          <a:xfrm>
            <a:off x="-54864" y="-82296"/>
            <a:ext cx="12301728" cy="7166706"/>
            <a:chOff x="-54864" y="-82296"/>
            <a:chExt cx="12301728" cy="71667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3BCB89-B88C-6772-18F1-920BEA4AF52C}"/>
                </a:ext>
              </a:extLst>
            </p:cNvPr>
            <p:cNvSpPr/>
            <p:nvPr/>
          </p:nvSpPr>
          <p:spPr>
            <a:xfrm>
              <a:off x="-54864" y="-82296"/>
              <a:ext cx="12301728" cy="1700784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A00F1F-59D3-E6C4-FCAA-3946BD6B383E}"/>
                </a:ext>
              </a:extLst>
            </p:cNvPr>
            <p:cNvSpPr/>
            <p:nvPr/>
          </p:nvSpPr>
          <p:spPr>
            <a:xfrm>
              <a:off x="-54864" y="1731500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F95470-5C2B-23F5-0C5C-B26DF933602A}"/>
                </a:ext>
              </a:extLst>
            </p:cNvPr>
            <p:cNvSpPr/>
            <p:nvPr/>
          </p:nvSpPr>
          <p:spPr>
            <a:xfrm>
              <a:off x="-54864" y="6365082"/>
              <a:ext cx="12301728" cy="719328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4F99AE-FD86-5712-A484-6610463CCC5F}"/>
                </a:ext>
              </a:extLst>
            </p:cNvPr>
            <p:cNvSpPr/>
            <p:nvPr/>
          </p:nvSpPr>
          <p:spPr>
            <a:xfrm>
              <a:off x="-54864" y="6064425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E668AB0-0743-AA18-AEC7-7FD9BCBFFBE9}"/>
              </a:ext>
            </a:extLst>
          </p:cNvPr>
          <p:cNvSpPr txBox="1">
            <a:spLocks/>
          </p:cNvSpPr>
          <p:nvPr/>
        </p:nvSpPr>
        <p:spPr>
          <a:xfrm>
            <a:off x="4538519" y="130134"/>
            <a:ext cx="3114961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6600" dirty="0">
                <a:latin typeface="Bahnschrift" panose="020B0502040204020203" pitchFamily="34" charset="0"/>
              </a:rPr>
              <a:t>Galerija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E46700-3A45-C773-D236-9D6B100D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1" y="2267447"/>
            <a:ext cx="5135562" cy="342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E53EC4A-862B-2AFC-45FE-D65A62DBB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59" y="2082997"/>
            <a:ext cx="4983607" cy="3797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70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31D1A-C06E-5133-32B5-AC9F27808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DAED52-9C2C-2CAD-93C5-67BBDFB01F29}"/>
              </a:ext>
            </a:extLst>
          </p:cNvPr>
          <p:cNvGrpSpPr/>
          <p:nvPr/>
        </p:nvGrpSpPr>
        <p:grpSpPr>
          <a:xfrm>
            <a:off x="-54864" y="-82296"/>
            <a:ext cx="12301728" cy="7166706"/>
            <a:chOff x="-54864" y="-82296"/>
            <a:chExt cx="12301728" cy="71667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E92374-E385-BF95-3660-633717A1703E}"/>
                </a:ext>
              </a:extLst>
            </p:cNvPr>
            <p:cNvSpPr/>
            <p:nvPr/>
          </p:nvSpPr>
          <p:spPr>
            <a:xfrm>
              <a:off x="-54864" y="-82296"/>
              <a:ext cx="12301728" cy="1700784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8DAF53-958B-DEB3-4626-125E2193CA36}"/>
                </a:ext>
              </a:extLst>
            </p:cNvPr>
            <p:cNvSpPr/>
            <p:nvPr/>
          </p:nvSpPr>
          <p:spPr>
            <a:xfrm>
              <a:off x="-54864" y="1731500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6CA7EB-E75B-5703-AA63-5D4DB1C0EB50}"/>
                </a:ext>
              </a:extLst>
            </p:cNvPr>
            <p:cNvSpPr/>
            <p:nvPr/>
          </p:nvSpPr>
          <p:spPr>
            <a:xfrm>
              <a:off x="-54864" y="6365082"/>
              <a:ext cx="12301728" cy="719328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15ED63-FD84-5C70-FC51-589A6EF82CC3}"/>
                </a:ext>
              </a:extLst>
            </p:cNvPr>
            <p:cNvSpPr/>
            <p:nvPr/>
          </p:nvSpPr>
          <p:spPr>
            <a:xfrm>
              <a:off x="-54864" y="6064425"/>
              <a:ext cx="12301728" cy="168499"/>
            </a:xfrm>
            <a:prstGeom prst="rect">
              <a:avLst/>
            </a:prstGeom>
            <a:solidFill>
              <a:srgbClr val="6D43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9E6FDEC-DFA0-3F21-9BC4-C9A7D5272B9D}"/>
              </a:ext>
            </a:extLst>
          </p:cNvPr>
          <p:cNvSpPr txBox="1">
            <a:spLocks/>
          </p:cNvSpPr>
          <p:nvPr/>
        </p:nvSpPr>
        <p:spPr>
          <a:xfrm>
            <a:off x="2121409" y="130134"/>
            <a:ext cx="8412432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6600" dirty="0">
                <a:latin typeface="Bahnschrift" panose="020B0502040204020203" pitchFamily="34" charset="0"/>
              </a:rPr>
              <a:t>Hvala vam na pažnji!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295FED-08F5-C4F5-DC93-FDED89E7BA68}"/>
              </a:ext>
            </a:extLst>
          </p:cNvPr>
          <p:cNvSpPr txBox="1"/>
          <p:nvPr/>
        </p:nvSpPr>
        <p:spPr>
          <a:xfrm>
            <a:off x="3136392" y="2274052"/>
            <a:ext cx="512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latin typeface="Bahnschrift" panose="020B0502040204020203" pitchFamily="34" charset="0"/>
              </a:rPr>
              <a:t>...i hvala mentoru Miroslavu Grujiću i predsedniku centra za talente Nikoli Srzentiću što su bili uz mene sve ovo vreme.</a:t>
            </a:r>
          </a:p>
          <a:p>
            <a:pPr algn="ctr"/>
            <a:endParaRPr lang="sr-Latn-RS" sz="2400" dirty="0">
              <a:latin typeface="Bahnschrift" panose="020B0502040204020203" pitchFamily="34" charset="0"/>
            </a:endParaRPr>
          </a:p>
          <a:p>
            <a:pPr algn="ctr"/>
            <a:r>
              <a:rPr lang="sr-Latn-RS" sz="2400" dirty="0">
                <a:latin typeface="Bahnschrift" panose="020B0502040204020203" pitchFamily="34" charset="0"/>
              </a:rPr>
              <a:t>I svima vama, koji ste verovali u mene.</a:t>
            </a:r>
          </a:p>
          <a:p>
            <a:pPr algn="ctr"/>
            <a:endParaRPr lang="sr-Latn-RS" sz="2400" dirty="0">
              <a:latin typeface="Bahnschrift" panose="020B0502040204020203" pitchFamily="34" charset="0"/>
            </a:endParaRPr>
          </a:p>
          <a:p>
            <a:pPr algn="ctr"/>
            <a:r>
              <a:rPr lang="sr-Latn-RS" sz="2400" dirty="0">
                <a:latin typeface="Bahnschrift" panose="020B0502040204020203" pitchFamily="34" charset="0"/>
              </a:rPr>
              <a:t>Vidimo se na sledećoj olimpijadi..</a:t>
            </a:r>
          </a:p>
        </p:txBody>
      </p:sp>
    </p:spTree>
    <p:extLst>
      <p:ext uri="{BB962C8B-B14F-4D97-AF65-F5344CB8AC3E}">
        <p14:creationId xmlns:p14="http://schemas.microsoft.com/office/powerpoint/2010/main" val="164923814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Bahnschrift</vt:lpstr>
      <vt:lpstr>Office Theme</vt:lpstr>
      <vt:lpstr>Šta je Geografska olimpijada?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aleiksaa@gmail.com</dc:creator>
  <cp:lastModifiedBy>aleiksaa@gmail.com</cp:lastModifiedBy>
  <cp:revision>3</cp:revision>
  <dcterms:created xsi:type="dcterms:W3CDTF">2025-10-24T08:12:32Z</dcterms:created>
  <dcterms:modified xsi:type="dcterms:W3CDTF">2025-10-24T21:13:21Z</dcterms:modified>
</cp:coreProperties>
</file>